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9"/>
  </p:notesMasterIdLst>
  <p:sldIdLst>
    <p:sldId id="256" r:id="rId2"/>
    <p:sldId id="259" r:id="rId3"/>
    <p:sldId id="274" r:id="rId4"/>
    <p:sldId id="267" r:id="rId5"/>
    <p:sldId id="275" r:id="rId6"/>
    <p:sldId id="276" r:id="rId7"/>
    <p:sldId id="277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智基 葛西" initials="智葛" lastIdx="1" clrIdx="0">
    <p:extLst>
      <p:ext uri="{19B8F6BF-5375-455C-9EA6-DF929625EA0E}">
        <p15:presenceInfo xmlns:p15="http://schemas.microsoft.com/office/powerpoint/2012/main" userId="e14253d0ddbf7d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F49A6-8ED6-4467-A36E-6D9074F79323}" type="datetimeFigureOut">
              <a:rPr kumimoji="1" lang="en-US"/>
              <a:t>1/15/2016</a:t>
            </a:fld>
            <a:endParaRPr kumimoji="1"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/>
              <a:t>Edit Master text styles</a:t>
            </a:r>
          </a:p>
          <a:p>
            <a:pPr lvl="1"/>
            <a:r>
              <a:rPr kumimoji="1" lang="en-US"/>
              <a:t>Second level</a:t>
            </a:r>
          </a:p>
          <a:p>
            <a:pPr lvl="2"/>
            <a:r>
              <a:rPr kumimoji="1" lang="en-US"/>
              <a:t>Third level</a:t>
            </a:r>
          </a:p>
          <a:p>
            <a:pPr lvl="3"/>
            <a:r>
              <a:rPr kumimoji="1" lang="en-US"/>
              <a:t>Fourth level</a:t>
            </a:r>
          </a:p>
          <a:p>
            <a:pPr lvl="4"/>
            <a:r>
              <a:rPr kumimoji="1"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6D9B6-2973-4DF2-A5F9-CF9CA4AAAA95}" type="slidenum">
              <a:rPr kumimoji="1" lang="en-US"/>
              <a:t>‹#›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57749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1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26524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2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229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3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61050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4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51272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5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683455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6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497255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D9B6-2973-4DF2-A5F9-CF9CA4AAAA95}" type="slidenum">
              <a:rPr kumimoji="1" lang="en-US"/>
              <a:t>7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11304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5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2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2956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96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4722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452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51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52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3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15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70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31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61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2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96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7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0E099-EB7E-4744-8A4B-CC7C9DB2D652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ABC32A-1ABD-47B5-A506-4A362C842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97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46452" y="711843"/>
            <a:ext cx="9501366" cy="1646238"/>
          </a:xfrm>
        </p:spPr>
        <p:txBody>
          <a:bodyPr/>
          <a:lstStyle/>
          <a:p>
            <a:r>
              <a:rPr kumimoji="1" lang="ja-JP" altLang="EN-US" sz="9600" b="1" i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進め！伊達マン</a:t>
            </a:r>
            <a:endParaRPr kumimoji="1" lang="en-US" altLang="EN-US" sz="9600" b="1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3" name="Picture 2" descr="T_Date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122" y="2105663"/>
            <a:ext cx="2539553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■タイトル</a:t>
            </a:r>
            <a:endParaRPr kumimoji="1" lang="en-US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800">
                <a:latin typeface="メイリオ"/>
              </a:rPr>
              <a:t>　・</a:t>
            </a:r>
            <a:r>
              <a:rPr kumimoji="1" lang="ja-JP" altLang="EN-US" sz="2400">
                <a:latin typeface="メイリオ"/>
              </a:rPr>
              <a:t>進め！伊達マン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■基本内容</a:t>
            </a:r>
            <a:endParaRPr kumimoji="1" lang="ja-JP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・ジャンル</a:t>
            </a:r>
            <a:r>
              <a:rPr kumimoji="1" lang="ja-JP" altLang="en-US" sz="2400">
                <a:latin typeface="メイリオ"/>
              </a:rPr>
              <a:t>・・</a:t>
            </a:r>
            <a:r>
              <a:rPr kumimoji="1" lang="ja-JP" altLang="EN-US" sz="2400">
                <a:latin typeface="メイリオ"/>
              </a:rPr>
              <a:t>・</a:t>
            </a:r>
            <a:r>
              <a:rPr kumimoji="1" lang="ja-JP" altLang="en-US" sz="2400">
                <a:latin typeface="メイリオ"/>
              </a:rPr>
              <a:t>爽快アクション</a:t>
            </a:r>
            <a:r>
              <a:rPr kumimoji="1" lang="en-US" altLang="EN-US" sz="2400" dirty="0">
                <a:latin typeface="メイリオ"/>
              </a:rPr>
              <a:t>RPG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Meiryo"/>
                <a:ea typeface="Meiryo" charset="0"/>
              </a:rPr>
              <a:t>　・</a:t>
            </a:r>
            <a:r>
              <a:rPr kumimoji="1" lang="ja-JP" altLang="en-US" sz="2400">
                <a:latin typeface="Arial" charset="0"/>
                <a:ea typeface="Meiryo" charset="0"/>
              </a:rPr>
              <a:t>プラットフォーム・・・スマートフォン</a:t>
            </a:r>
            <a:endParaRPr kumimoji="1" lang="ja-JP" altLang="en-US" sz="2400" dirty="0">
              <a:latin typeface="Arial" charset="0"/>
              <a:ea typeface="Meiryo" charset="0"/>
            </a:endParaRPr>
          </a:p>
          <a:p>
            <a:pPr marL="0" indent="0">
              <a:buNone/>
            </a:pPr>
            <a:r>
              <a:rPr kumimoji="1" lang="ja-JP" altLang="EN-US" sz="2400">
                <a:latin typeface="Meiryo"/>
                <a:ea typeface="Meiryo" charset="0"/>
              </a:rPr>
              <a:t>　・収益方法・・・広告収入</a:t>
            </a:r>
            <a:endParaRPr kumimoji="1" lang="ja-JP" altLang="EN-US" sz="2400" dirty="0">
              <a:latin typeface="Meiryo"/>
              <a:ea typeface="Meiryo" charset="0"/>
            </a:endParaRPr>
          </a:p>
          <a:p>
            <a:pPr marL="0" indent="0">
              <a:buNone/>
            </a:pPr>
            <a:r>
              <a:rPr kumimoji="1" lang="ja-JP" altLang="EN-US" sz="2400">
                <a:latin typeface="Meiryo"/>
                <a:ea typeface="Meiryo" charset="0"/>
              </a:rPr>
              <a:t>　・ターゲット</a:t>
            </a:r>
            <a:r>
              <a:rPr kumimoji="1" lang="ja-JP" altLang="en-US" sz="2400">
                <a:latin typeface="Meiryo"/>
                <a:ea typeface="Meiryo" charset="0"/>
              </a:rPr>
              <a:t>・・・スマホゲームが好きな１０代後半～２０代前半</a:t>
            </a:r>
            <a:endParaRPr kumimoji="1" lang="ja-JP" altLang="en-US" sz="2400" dirty="0">
              <a:latin typeface="Meiryo"/>
              <a:ea typeface="Meiryo" charset="0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・</a:t>
            </a:r>
            <a:r>
              <a:rPr kumimoji="1" lang="ja-JP" altLang="EN-US" sz="2400">
                <a:latin typeface="Meiryo"/>
              </a:rPr>
              <a:t>プレイ人数・・・</a:t>
            </a:r>
            <a:r>
              <a:rPr kumimoji="1" lang="ja-JP" altLang="en-US" sz="2400">
                <a:latin typeface="Meiryo"/>
              </a:rPr>
              <a:t>１</a:t>
            </a:r>
            <a:r>
              <a:rPr kumimoji="1" lang="ja-JP" altLang="EN-US" sz="2400">
                <a:latin typeface="Meiryo"/>
              </a:rPr>
              <a:t>人</a:t>
            </a:r>
            <a:endParaRPr kumimoji="1" lang="ja-JP" altLang="EN-US" sz="2400" dirty="0">
              <a:latin typeface="Meiryo"/>
            </a:endParaRPr>
          </a:p>
          <a:p>
            <a:pPr marL="0" indent="0">
              <a:buNone/>
            </a:pP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■コンセプト</a:t>
            </a:r>
            <a:endParaRPr kumimoji="1" lang="ja-JP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</a:t>
            </a:r>
            <a:r>
              <a:rPr kumimoji="1" lang="ja-JP" altLang="en-US" sz="2400">
                <a:latin typeface="メイリオ"/>
              </a:rPr>
              <a:t>・</a:t>
            </a:r>
            <a:r>
              <a:rPr kumimoji="1" lang="ja-JP" altLang="EN-US" sz="2400">
                <a:latin typeface="メイリオ"/>
              </a:rPr>
              <a:t>スマホの簡単操作で敵をなぎ倒す爽快アクションゲーム</a:t>
            </a:r>
            <a:r>
              <a:rPr kumimoji="1" lang="ja-JP" altLang="en-US" sz="2400">
                <a:latin typeface="メイリオ"/>
              </a:rPr>
              <a:t>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</a:t>
            </a:r>
            <a:r>
              <a:rPr kumimoji="1" lang="ja-JP" altLang="en-US" sz="2400">
                <a:latin typeface="メイリオ"/>
              </a:rPr>
              <a:t>　</a:t>
            </a:r>
            <a:r>
              <a:rPr kumimoji="1" lang="ja-JP" altLang="EN-US" sz="2400">
                <a:latin typeface="メイリオ"/>
              </a:rPr>
              <a:t>フリック</a:t>
            </a:r>
            <a:r>
              <a:rPr kumimoji="1" lang="ja-JP" altLang="en-US" sz="2400">
                <a:latin typeface="メイリオ"/>
              </a:rPr>
              <a:t>やタッチ</a:t>
            </a:r>
            <a:r>
              <a:rPr kumimoji="1" lang="ja-JP" altLang="EN-US" sz="2400">
                <a:latin typeface="メイリオ"/>
              </a:rPr>
              <a:t>と</a:t>
            </a:r>
            <a:r>
              <a:rPr kumimoji="1" lang="ja-JP" altLang="en-US" sz="2400">
                <a:latin typeface="メイリオ"/>
              </a:rPr>
              <a:t>いった</a:t>
            </a:r>
            <a:r>
              <a:rPr kumimoji="1" lang="ja-JP" altLang="EN-US" sz="2400">
                <a:latin typeface="メイリオ"/>
              </a:rPr>
              <a:t>非常に</a:t>
            </a:r>
            <a:r>
              <a:rPr kumimoji="1" lang="ja-JP" altLang="en-US" sz="2400">
                <a:latin typeface="メイリオ"/>
              </a:rPr>
              <a:t>シンプル</a:t>
            </a:r>
            <a:r>
              <a:rPr kumimoji="1" lang="ja-JP" altLang="EN-US" sz="2400">
                <a:latin typeface="メイリオ"/>
              </a:rPr>
              <a:t>な操作で攻撃</a:t>
            </a:r>
            <a:r>
              <a:rPr kumimoji="1" lang="ja-JP" altLang="en-US" sz="2400">
                <a:latin typeface="メイリオ"/>
              </a:rPr>
              <a:t>を</a:t>
            </a:r>
            <a:r>
              <a:rPr kumimoji="1" lang="ja-JP" altLang="EN-US" sz="2400">
                <a:latin typeface="メイリオ"/>
              </a:rPr>
              <a:t>し、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</a:t>
            </a:r>
            <a:r>
              <a:rPr kumimoji="1" lang="ja-JP" altLang="en-US" sz="2400">
                <a:latin typeface="メイリオ"/>
              </a:rPr>
              <a:t>　次々と迫りくる</a:t>
            </a:r>
            <a:r>
              <a:rPr kumimoji="1" lang="ja-JP" altLang="EN-US" sz="2400">
                <a:latin typeface="メイリオ"/>
              </a:rPr>
              <a:t>敵をな</a:t>
            </a:r>
            <a:r>
              <a:rPr kumimoji="1" lang="ja-JP" altLang="en-US" sz="2400">
                <a:latin typeface="メイリオ"/>
              </a:rPr>
              <a:t>ぎ</a:t>
            </a:r>
            <a:r>
              <a:rPr kumimoji="1" lang="ja-JP" altLang="EN-US" sz="2400">
                <a:latin typeface="メイリオ"/>
              </a:rPr>
              <a:t>倒し</a:t>
            </a:r>
            <a:r>
              <a:rPr kumimoji="1" lang="ja-JP" altLang="en-US" sz="2400">
                <a:latin typeface="メイリオ"/>
              </a:rPr>
              <a:t>て</a:t>
            </a:r>
            <a:r>
              <a:rPr kumimoji="1" lang="ja-JP" altLang="EN-US" sz="2400">
                <a:latin typeface="メイリオ"/>
              </a:rPr>
              <a:t>い</a:t>
            </a:r>
            <a:r>
              <a:rPr kumimoji="1" lang="ja-JP" altLang="en-US" sz="2400">
                <a:latin typeface="メイリオ"/>
              </a:rPr>
              <a:t>く</a:t>
            </a:r>
            <a:r>
              <a:rPr kumimoji="1" lang="ja-JP" altLang="EN-US" sz="2400">
                <a:latin typeface="メイリオ"/>
              </a:rPr>
              <a:t>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・</a:t>
            </a:r>
            <a:r>
              <a:rPr kumimoji="1" lang="ja-JP" altLang="en-US" sz="2400">
                <a:latin typeface="メイリオ"/>
              </a:rPr>
              <a:t>ステージは</a:t>
            </a:r>
            <a:r>
              <a:rPr kumimoji="1" lang="ja-JP" altLang="EN-US" sz="2400">
                <a:latin typeface="メイリオ"/>
              </a:rPr>
              <a:t>全て</a:t>
            </a:r>
            <a:r>
              <a:rPr kumimoji="1" lang="ja-JP" altLang="en-US" sz="2400">
                <a:latin typeface="メイリオ"/>
              </a:rPr>
              <a:t>実際の</a:t>
            </a:r>
            <a:r>
              <a:rPr kumimoji="1" lang="ja-JP" altLang="EN-US" sz="2400">
                <a:latin typeface="メイリオ"/>
              </a:rPr>
              <a:t>宮城</a:t>
            </a:r>
            <a:r>
              <a:rPr kumimoji="1" lang="ja-JP" altLang="en-US" sz="2400">
                <a:latin typeface="メイリオ"/>
              </a:rPr>
              <a:t>の</a:t>
            </a:r>
            <a:r>
              <a:rPr kumimoji="1" lang="ja-JP" altLang="EN-US" sz="2400">
                <a:latin typeface="メイリオ"/>
              </a:rPr>
              <a:t>町</a:t>
            </a:r>
            <a:r>
              <a:rPr kumimoji="1" lang="ja-JP" altLang="en-US" sz="2400">
                <a:latin typeface="メイリオ"/>
              </a:rPr>
              <a:t>を</a:t>
            </a:r>
            <a:r>
              <a:rPr kumimoji="1" lang="ja-JP" altLang="EN-US" sz="2400">
                <a:latin typeface="メイリオ"/>
              </a:rPr>
              <a:t>使ったり、</a:t>
            </a:r>
            <a:r>
              <a:rPr kumimoji="1" lang="ja-JP" altLang="en-US" sz="2400">
                <a:latin typeface="メイリオ"/>
              </a:rPr>
              <a:t>操作キャラ</a:t>
            </a:r>
            <a:r>
              <a:rPr kumimoji="1" lang="ja-JP" altLang="EN-US" sz="2400">
                <a:latin typeface="メイリオ"/>
              </a:rPr>
              <a:t>や</a:t>
            </a:r>
            <a:r>
              <a:rPr kumimoji="1" lang="ja-JP" altLang="en-US" sz="2400">
                <a:latin typeface="メイリオ"/>
              </a:rPr>
              <a:t>敵は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　</a:t>
            </a:r>
            <a:r>
              <a:rPr kumimoji="1" lang="ja-JP" altLang="en-US" sz="2400">
                <a:latin typeface="メイリオ"/>
              </a:rPr>
              <a:t>皆宮城と</a:t>
            </a:r>
            <a:r>
              <a:rPr kumimoji="1" lang="ja-JP" altLang="EN-US" sz="2400">
                <a:latin typeface="メイリオ"/>
              </a:rPr>
              <a:t>ゆかりの</a:t>
            </a:r>
            <a:r>
              <a:rPr kumimoji="1" lang="ja-JP" altLang="en-US" sz="2400">
                <a:latin typeface="メイリオ"/>
              </a:rPr>
              <a:t>ある</a:t>
            </a:r>
            <a:r>
              <a:rPr kumimoji="1" lang="ja-JP" altLang="EN-US" sz="2400">
                <a:latin typeface="メイリオ"/>
              </a:rPr>
              <a:t>キャラクター</a:t>
            </a:r>
            <a:r>
              <a:rPr kumimoji="1" lang="ja-JP" altLang="en-US" sz="2400">
                <a:latin typeface="メイリオ"/>
              </a:rPr>
              <a:t>なの</a:t>
            </a:r>
            <a:r>
              <a:rPr kumimoji="1" lang="ja-JP" altLang="EN-US" sz="2400">
                <a:latin typeface="メイリオ"/>
              </a:rPr>
              <a:t>で</a:t>
            </a:r>
            <a:r>
              <a:rPr kumimoji="1" lang="ja-JP" altLang="en-US" sz="2400">
                <a:latin typeface="メイリオ"/>
              </a:rPr>
              <a:t>、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　　ゲームをしながら宮城の</a:t>
            </a:r>
            <a:r>
              <a:rPr kumimoji="1" lang="ja-JP" altLang="en-US" sz="2400">
                <a:latin typeface="メイリオ"/>
              </a:rPr>
              <a:t>事を</a:t>
            </a:r>
            <a:r>
              <a:rPr kumimoji="1" lang="ja-JP" altLang="EN-US" sz="2400">
                <a:latin typeface="メイリオ"/>
              </a:rPr>
              <a:t>知っても</a:t>
            </a:r>
            <a:r>
              <a:rPr kumimoji="1" lang="ja-JP" altLang="en-US" sz="2400">
                <a:latin typeface="メイリオ"/>
              </a:rPr>
              <a:t>ら</a:t>
            </a:r>
            <a:r>
              <a:rPr kumimoji="1" lang="ja-JP" altLang="EN-US" sz="2400">
                <a:latin typeface="メイリオ"/>
              </a:rPr>
              <a:t>うこと</a:t>
            </a:r>
            <a:r>
              <a:rPr kumimoji="1" lang="ja-JP" altLang="en-US" sz="2400">
                <a:latin typeface="メイリオ"/>
              </a:rPr>
              <a:t>ができる</a:t>
            </a:r>
            <a:r>
              <a:rPr kumimoji="1" lang="ja-JP" altLang="EN-US" sz="2400">
                <a:latin typeface="メイリオ"/>
              </a:rPr>
              <a:t>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0758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0838" y="352425"/>
            <a:ext cx="10566400" cy="6227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ゲーム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</a:rPr>
              <a:t>概要</a:t>
            </a:r>
            <a:endParaRPr kumimoji="1" lang="en-US" altLang="EN-US" sz="2800" b="1" dirty="0">
              <a:solidFill>
                <a:srgbClr val="0F6FC6"/>
              </a:solidFill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ある日突然、宮城のゆるキャラ達が狂暴化し、各地で暴れ始めた。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しかしそれは</a:t>
            </a:r>
            <a:r>
              <a:rPr kumimoji="1" lang="ja-JP" altLang="en-US" sz="2400">
                <a:latin typeface="メイリオ"/>
              </a:rPr>
              <a:t>全て</a:t>
            </a:r>
            <a:r>
              <a:rPr kumimoji="1" lang="ja-JP" altLang="EN-US" sz="2400">
                <a:latin typeface="メイリオ"/>
              </a:rPr>
              <a:t>、</a:t>
            </a:r>
            <a:r>
              <a:rPr kumimoji="1" lang="ja-JP" altLang="en-US" sz="2400">
                <a:latin typeface="メイリオ"/>
              </a:rPr>
              <a:t>世界征服を企</a:t>
            </a:r>
            <a:r>
              <a:rPr kumimoji="1" lang="ja-JP" altLang="EN-US" sz="2400">
                <a:latin typeface="メイリオ"/>
              </a:rPr>
              <a:t>む</a:t>
            </a:r>
            <a:r>
              <a:rPr kumimoji="1" lang="ja-JP" altLang="en-US" sz="2400">
                <a:latin typeface="メイリオ"/>
              </a:rPr>
              <a:t>「</a:t>
            </a:r>
            <a:r>
              <a:rPr kumimoji="1" lang="en-US" altLang="ja-JP" sz="2400" dirty="0">
                <a:latin typeface="メイリオ"/>
              </a:rPr>
              <a:t>Dr.Drop」</a:t>
            </a:r>
            <a:r>
              <a:rPr kumimoji="1" lang="ja-JP" altLang="en-US" sz="2400">
                <a:latin typeface="メイリオ"/>
              </a:rPr>
              <a:t>の仕業だったのだ！！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人々</a:t>
            </a:r>
            <a:r>
              <a:rPr kumimoji="1" lang="ja-JP" altLang="en-US" sz="2400">
                <a:latin typeface="メイリオ"/>
              </a:rPr>
              <a:t>は</a:t>
            </a:r>
            <a:r>
              <a:rPr kumimoji="1" lang="ja-JP" altLang="EN-US" sz="2400">
                <a:latin typeface="メイリオ"/>
              </a:rPr>
              <a:t>狂暴化</a:t>
            </a:r>
            <a:r>
              <a:rPr kumimoji="1" lang="ja-JP" altLang="en-US" sz="2400">
                <a:latin typeface="メイリオ"/>
              </a:rPr>
              <a:t>したゆ</a:t>
            </a:r>
            <a:r>
              <a:rPr kumimoji="1" lang="ja-JP" altLang="EN-US" sz="2400">
                <a:latin typeface="メイリオ"/>
              </a:rPr>
              <a:t>るキャラ</a:t>
            </a:r>
            <a:r>
              <a:rPr kumimoji="1" lang="ja-JP" altLang="en-US" sz="2400">
                <a:latin typeface="メイリオ"/>
              </a:rPr>
              <a:t>達を</a:t>
            </a:r>
            <a:r>
              <a:rPr kumimoji="1" lang="ja-JP" altLang="EN-US" sz="2400">
                <a:latin typeface="メイリオ"/>
              </a:rPr>
              <a:t>「ゆる</a:t>
            </a:r>
            <a:r>
              <a:rPr kumimoji="1" lang="ja-JP" altLang="en-US" sz="2400">
                <a:latin typeface="メイリオ"/>
              </a:rPr>
              <a:t>獣</a:t>
            </a:r>
            <a:r>
              <a:rPr kumimoji="1" lang="ja-JP" altLang="EN-US" sz="2400">
                <a:latin typeface="メイリオ"/>
              </a:rPr>
              <a:t>」</a:t>
            </a:r>
            <a:r>
              <a:rPr kumimoji="1" lang="ja-JP" altLang="en-US" sz="2400">
                <a:latin typeface="メイリオ"/>
              </a:rPr>
              <a:t>と</a:t>
            </a:r>
            <a:r>
              <a:rPr kumimoji="1" lang="ja-JP" altLang="EN-US" sz="2400">
                <a:latin typeface="メイリオ"/>
              </a:rPr>
              <a:t>呼び、</a:t>
            </a:r>
            <a:r>
              <a:rPr kumimoji="1" lang="ja-JP" altLang="en-US" sz="2400">
                <a:latin typeface="メイリオ"/>
              </a:rPr>
              <a:t>それらに</a:t>
            </a:r>
            <a:r>
              <a:rPr kumimoji="1" lang="ja-JP" altLang="EN-US" sz="2400">
                <a:latin typeface="メイリオ"/>
              </a:rPr>
              <a:t>対抗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す</a:t>
            </a:r>
            <a:r>
              <a:rPr kumimoji="1" lang="ja-JP" altLang="en-US" sz="2400">
                <a:latin typeface="メイリオ"/>
              </a:rPr>
              <a:t>るため</a:t>
            </a:r>
            <a:r>
              <a:rPr kumimoji="1" lang="ja-JP" altLang="EN-US" sz="2400">
                <a:latin typeface="メイリオ"/>
              </a:rPr>
              <a:t>に</a:t>
            </a:r>
            <a:r>
              <a:rPr kumimoji="1" lang="ja-JP" altLang="en-US" sz="2400">
                <a:latin typeface="メイリオ"/>
              </a:rPr>
              <a:t>正義のロボット</a:t>
            </a:r>
            <a:r>
              <a:rPr kumimoji="1" lang="ja-JP" altLang="EN-US" sz="2400">
                <a:latin typeface="メイリオ"/>
              </a:rPr>
              <a:t>「</a:t>
            </a:r>
            <a:r>
              <a:rPr kumimoji="1" lang="ja-JP" altLang="en-US" sz="2400">
                <a:latin typeface="メイリオ"/>
              </a:rPr>
              <a:t>伊達マン</a:t>
            </a:r>
            <a:r>
              <a:rPr kumimoji="1" lang="ja-JP" altLang="EN-US" sz="2400">
                <a:latin typeface="メイリオ"/>
              </a:rPr>
              <a:t>」</a:t>
            </a:r>
            <a:r>
              <a:rPr kumimoji="1" lang="ja-JP" altLang="en-US" sz="2400">
                <a:latin typeface="メイリオ"/>
              </a:rPr>
              <a:t>を</a:t>
            </a:r>
            <a:r>
              <a:rPr kumimoji="1" lang="ja-JP" altLang="EN-US" sz="2400">
                <a:latin typeface="メイリオ"/>
              </a:rPr>
              <a:t>開発</a:t>
            </a:r>
            <a:r>
              <a:rPr kumimoji="1" lang="ja-JP" altLang="en-US" sz="2400">
                <a:latin typeface="メイリオ"/>
              </a:rPr>
              <a:t>。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ゆるキャラ</a:t>
            </a:r>
            <a:r>
              <a:rPr kumimoji="1" lang="ja-JP" altLang="en-US" sz="2400">
                <a:latin typeface="メイリオ"/>
              </a:rPr>
              <a:t>達</a:t>
            </a:r>
            <a:r>
              <a:rPr kumimoji="1" lang="ja-JP" altLang="EN-US" sz="2400">
                <a:latin typeface="メイリオ"/>
              </a:rPr>
              <a:t>を</a:t>
            </a:r>
            <a:r>
              <a:rPr kumimoji="1" lang="ja-JP" altLang="en-US" sz="2400">
                <a:latin typeface="メイリオ"/>
              </a:rPr>
              <a:t>元に</a:t>
            </a:r>
            <a:r>
              <a:rPr kumimoji="1" lang="ja-JP" altLang="EN-US" sz="2400">
                <a:latin typeface="メイリオ"/>
              </a:rPr>
              <a:t>戻</a:t>
            </a:r>
            <a:r>
              <a:rPr kumimoji="1" lang="ja-JP" altLang="en-US" sz="2400">
                <a:latin typeface="メイリオ"/>
              </a:rPr>
              <a:t>し、</a:t>
            </a:r>
            <a:r>
              <a:rPr kumimoji="1" lang="en-US" altLang="EN-US" sz="2400" dirty="0" err="1">
                <a:latin typeface="メイリオ"/>
              </a:rPr>
              <a:t>Dr.Drop</a:t>
            </a:r>
            <a:r>
              <a:rPr kumimoji="1" lang="ja-JP" altLang="EN-US" sz="2400">
                <a:latin typeface="メイリオ"/>
              </a:rPr>
              <a:t>の</a:t>
            </a:r>
            <a:r>
              <a:rPr kumimoji="1" lang="ja-JP" altLang="en-US" sz="2400">
                <a:latin typeface="メイリオ"/>
              </a:rPr>
              <a:t>野望を</a:t>
            </a:r>
            <a:r>
              <a:rPr kumimoji="1" lang="ja-JP" altLang="EN-US" sz="2400">
                <a:latin typeface="メイリオ"/>
              </a:rPr>
              <a:t>打</a:t>
            </a:r>
            <a:r>
              <a:rPr kumimoji="1" lang="ja-JP" altLang="en-US" sz="2400">
                <a:latin typeface="メイリオ"/>
              </a:rPr>
              <a:t>ち</a:t>
            </a:r>
            <a:r>
              <a:rPr kumimoji="1" lang="ja-JP" altLang="EN-US" sz="2400">
                <a:latin typeface="メイリオ"/>
              </a:rPr>
              <a:t>砕</a:t>
            </a:r>
            <a:r>
              <a:rPr kumimoji="1" lang="ja-JP" altLang="en-US" sz="2400">
                <a:latin typeface="メイリオ"/>
              </a:rPr>
              <a:t>く</a:t>
            </a:r>
            <a:r>
              <a:rPr kumimoji="1" lang="ja-JP" altLang="EN-US" sz="2400">
                <a:latin typeface="メイリオ"/>
              </a:rPr>
              <a:t>ため、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r>
              <a:rPr kumimoji="1" lang="ja-JP" altLang="EN-US" sz="2400">
                <a:latin typeface="メイリオ"/>
              </a:rPr>
              <a:t>伊達マンの</a:t>
            </a:r>
            <a:r>
              <a:rPr kumimoji="1" lang="ja-JP" altLang="en-US" sz="2400">
                <a:latin typeface="メイリオ"/>
              </a:rPr>
              <a:t>戦い</a:t>
            </a:r>
            <a:r>
              <a:rPr kumimoji="1" lang="ja-JP" altLang="EN-US" sz="2400">
                <a:latin typeface="メイリオ"/>
              </a:rPr>
              <a:t>の</a:t>
            </a:r>
            <a:r>
              <a:rPr kumimoji="1" lang="ja-JP" altLang="en-US" sz="2400">
                <a:latin typeface="メイリオ"/>
              </a:rPr>
              <a:t>日々</a:t>
            </a:r>
            <a:r>
              <a:rPr kumimoji="1" lang="ja-JP" altLang="EN-US" sz="2400">
                <a:latin typeface="メイリオ"/>
              </a:rPr>
              <a:t>が始まるの</a:t>
            </a:r>
            <a:r>
              <a:rPr kumimoji="1" lang="ja-JP" altLang="en-US" sz="2400">
                <a:latin typeface="メイリオ"/>
              </a:rPr>
              <a:t>だった．．．</a:t>
            </a: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0196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キャラクター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12" name="Picture 11" descr="T_Date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7" y="773923"/>
            <a:ext cx="1161927" cy="19605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9644" y="1033664"/>
            <a:ext cx="8752281" cy="157003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/>
              <a:t>伊達マン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dirty="0">
                <a:latin typeface="メイリオ"/>
              </a:rPr>
              <a:t>  </a:t>
            </a:r>
            <a:r>
              <a:rPr lang="ja-JP" altLang="en-US" sz="2400" dirty="0">
                <a:latin typeface="メイリオ"/>
              </a:rPr>
              <a:t> </a:t>
            </a:r>
            <a:r>
              <a:rPr lang="ja-JP" altLang="EN-US" sz="2400" dirty="0">
                <a:latin typeface="メイリオ"/>
              </a:rPr>
              <a:t>Dr.Dropの野望を阻止するために開発された正義のロボット。</a:t>
            </a:r>
            <a:endParaRPr lang="ja-JP" altLang="en-US" sz="2400" dirty="0">
              <a:latin typeface="メイリオ"/>
            </a:endParaRPr>
          </a:p>
          <a:p>
            <a:r>
              <a:rPr lang="ja-JP" altLang="EN-US" sz="2400" dirty="0">
                <a:latin typeface="メイリオ"/>
              </a:rPr>
              <a:t> </a:t>
            </a:r>
            <a:r>
              <a:rPr lang="ja-JP" altLang="en-US" sz="2400">
                <a:latin typeface="メイリオ"/>
              </a:rPr>
              <a:t>  </a:t>
            </a:r>
            <a:r>
              <a:rPr lang="ja-JP" altLang="EN-US" sz="2400">
                <a:latin typeface="メイリオ"/>
              </a:rPr>
              <a:t>ゆる</a:t>
            </a:r>
            <a:r>
              <a:rPr lang="ja-JP" altLang="en-US" sz="2400">
                <a:latin typeface="メイリオ"/>
              </a:rPr>
              <a:t>獣</a:t>
            </a:r>
            <a:r>
              <a:rPr lang="ja-JP" altLang="EN-US" sz="2400">
                <a:latin typeface="メイリオ"/>
              </a:rPr>
              <a:t>を</a:t>
            </a:r>
            <a:r>
              <a:rPr lang="ja-JP" altLang="en-US" sz="2400">
                <a:latin typeface="メイリオ"/>
              </a:rPr>
              <a:t>元の</a:t>
            </a:r>
            <a:r>
              <a:rPr lang="ja-JP" altLang="EN-US" sz="2400">
                <a:latin typeface="メイリオ"/>
              </a:rPr>
              <a:t>ゆる</a:t>
            </a:r>
            <a:r>
              <a:rPr lang="ja-JP" altLang="en-US" sz="2400">
                <a:latin typeface="メイリオ"/>
              </a:rPr>
              <a:t>キャラ</a:t>
            </a:r>
            <a:r>
              <a:rPr lang="ja-JP" altLang="EN-US" sz="2400">
                <a:latin typeface="メイリオ"/>
              </a:rPr>
              <a:t>に</a:t>
            </a:r>
            <a:r>
              <a:rPr lang="ja-JP" altLang="en-US" sz="2400">
                <a:latin typeface="メイリオ"/>
              </a:rPr>
              <a:t>戻せる</a:t>
            </a:r>
            <a:r>
              <a:rPr lang="ja-JP" altLang="EN-US" sz="2400">
                <a:latin typeface="メイリオ"/>
              </a:rPr>
              <a:t>、</a:t>
            </a:r>
            <a:r>
              <a:rPr lang="ja-JP" altLang="en-US" sz="2400">
                <a:latin typeface="メイリオ"/>
              </a:rPr>
              <a:t>特殊</a:t>
            </a:r>
            <a:r>
              <a:rPr lang="ja-JP" altLang="EN-US" sz="2400">
                <a:latin typeface="メイリオ"/>
              </a:rPr>
              <a:t>な</a:t>
            </a:r>
            <a:r>
              <a:rPr lang="ja-JP" altLang="en-US" sz="2400">
                <a:latin typeface="メイリオ"/>
              </a:rPr>
              <a:t>力が</a:t>
            </a:r>
            <a:r>
              <a:rPr lang="ja-JP" altLang="EN-US" sz="2400">
                <a:latin typeface="メイリオ"/>
              </a:rPr>
              <a:t>ある</a:t>
            </a:r>
            <a:r>
              <a:rPr lang="ja-JP" altLang="en-US" sz="2400">
                <a:latin typeface="メイリオ"/>
              </a:rPr>
              <a:t>。</a:t>
            </a:r>
            <a:endParaRPr lang="en-US" altLang="EN-US" sz="2400" dirty="0">
              <a:latin typeface="メイリオ"/>
            </a:endParaRPr>
          </a:p>
        </p:txBody>
      </p:sp>
      <p:pic>
        <p:nvPicPr>
          <p:cNvPr id="4" name="Picture 3" descr="Dr.Dro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2" y="2680725"/>
            <a:ext cx="1227137" cy="1682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9644" y="2724196"/>
            <a:ext cx="7621419" cy="157003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・Dr.Drop</a:t>
            </a:r>
          </a:p>
          <a:p>
            <a:endParaRPr lang="en-US" sz="2400" b="1" dirty="0"/>
          </a:p>
          <a:p>
            <a:r>
              <a:rPr lang="ja-JP" altLang="en-US" sz="2400">
                <a:latin typeface="メイリオ"/>
              </a:rPr>
              <a:t>　</a:t>
            </a:r>
            <a:r>
              <a:rPr lang="ja-JP" altLang="en-US" sz="2400"/>
              <a:t>ゆるキャラ達を狂暴化させた張本人</a:t>
            </a:r>
            <a:r>
              <a:rPr lang="ja-JP" altLang="en-US" sz="2400">
                <a:latin typeface="Trebuchet MS"/>
              </a:rPr>
              <a:t>。</a:t>
            </a:r>
            <a:endParaRPr lang="en-US" altLang="ja-JP" sz="2400" dirty="0">
              <a:latin typeface="Trebuchet MS"/>
            </a:endParaRPr>
          </a:p>
          <a:p>
            <a:r>
              <a:rPr lang="ja-JP" altLang="en-US" sz="2400" dirty="0">
                <a:latin typeface="メイリオ"/>
              </a:rPr>
              <a:t>　</a:t>
            </a:r>
            <a:r>
              <a:rPr lang="ja-JP" altLang="en-US" sz="2400" dirty="0">
                <a:latin typeface="Trebuchet MS"/>
              </a:rPr>
              <a:t>ゆる獣を使って世界を征服することを企んでいる。</a:t>
            </a:r>
            <a:endParaRPr lang="en-US" sz="2400" dirty="0">
              <a:latin typeface="Trebuchet MS"/>
            </a:endParaRPr>
          </a:p>
        </p:txBody>
      </p:sp>
      <p:pic>
        <p:nvPicPr>
          <p:cNvPr id="8" name="Picture 7" descr="ゆる獣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63" y="4725672"/>
            <a:ext cx="1122982" cy="1109662"/>
          </a:xfrm>
          <a:prstGeom prst="rect">
            <a:avLst/>
          </a:prstGeom>
        </p:spPr>
      </p:pic>
      <p:pic>
        <p:nvPicPr>
          <p:cNvPr id="10" name="Picture 9" descr="ゆる獣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36" y="4673520"/>
            <a:ext cx="1027226" cy="12176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96713" y="4725672"/>
            <a:ext cx="7951443" cy="17541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/>
              <a:t>ゆる獣</a:t>
            </a:r>
            <a:endParaRPr lang="en-US" altLang="ja-JP" sz="2400" b="1" dirty="0"/>
          </a:p>
          <a:p>
            <a:endParaRPr lang="en-US" altLang="EN-US" dirty="0"/>
          </a:p>
          <a:p>
            <a:r>
              <a:rPr lang="ja-JP" altLang="EN-US" sz="2400">
                <a:latin typeface="メイリオ"/>
              </a:rPr>
              <a:t>　狂暴化してしまったゆるキャラ達。</a:t>
            </a:r>
            <a:endParaRPr lang="ja-JP" altLang="en-US" sz="2400" dirty="0">
              <a:latin typeface="メイリオ"/>
            </a:endParaRPr>
          </a:p>
          <a:p>
            <a:r>
              <a:rPr lang="ja-JP" altLang="EN-US" sz="2400">
                <a:latin typeface="メイリオ"/>
              </a:rPr>
              <a:t>　見境なく暴れて、街をメチャクチャにしている。</a:t>
            </a:r>
            <a:endParaRPr lang="en-US" altLang="EN-US" sz="2400" dirty="0">
              <a:latin typeface="メイリオ"/>
            </a:endParaRPr>
          </a:p>
          <a:p>
            <a:endParaRPr lang="en-US" altLang="EN-US" dirty="0">
              <a:latin typeface="メイリオ"/>
            </a:endParaRPr>
          </a:p>
        </p:txBody>
      </p:sp>
      <p:pic>
        <p:nvPicPr>
          <p:cNvPr id="14" name="Picture 13" descr="ゆる獣0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71" y="5514272"/>
            <a:ext cx="1031174" cy="1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ゲームの流れ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999" y="988738"/>
            <a:ext cx="4046688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397625" y="980573"/>
            <a:ext cx="4011613" cy="25024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2016-01-14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25" y="901700"/>
            <a:ext cx="4017963" cy="18764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84095" y="2779403"/>
            <a:ext cx="3714950" cy="6924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400" b="1">
                <a:latin typeface="Trebuchet MS"/>
              </a:rPr>
              <a:t>・ステージ選択</a:t>
            </a:r>
            <a:endParaRPr lang="en-US" altLang="ja-JP" sz="1400" b="1" dirty="0">
              <a:latin typeface="Trebuchet MS"/>
            </a:endParaRPr>
          </a:p>
          <a:p>
            <a:endParaRPr lang="ja-JP" altLang="en-US" sz="1100" b="1" dirty="0">
              <a:latin typeface="Trebuchet MS"/>
            </a:endParaRPr>
          </a:p>
          <a:p>
            <a:r>
              <a:rPr lang="ja-JP" altLang="EN-US" sz="1400">
                <a:latin typeface="メイリオ"/>
              </a:rPr>
              <a:t>　どのステージに行くかをここで選択。　</a:t>
            </a:r>
            <a:endParaRPr lang="ja-JP" altLang="EN-US" sz="1400" dirty="0">
              <a:latin typeface="メイリオ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1999" y="4264324"/>
            <a:ext cx="4046688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97625" y="4255333"/>
            <a:ext cx="4046537" cy="2503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-5400000">
            <a:off x="2056954" y="3643409"/>
            <a:ext cx="596027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8157258" y="3582565"/>
            <a:ext cx="484188" cy="621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4883938" y="19931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Arrow 33"/>
          <p:cNvSpPr/>
          <p:nvPr/>
        </p:nvSpPr>
        <p:spPr>
          <a:xfrm>
            <a:off x="4883938" y="52769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1788" y="989013"/>
            <a:ext cx="4048019" cy="18081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ブリーフィング画面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6375" y="2779713"/>
            <a:ext cx="4359248" cy="8001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・ブリーフィング</a:t>
            </a:r>
            <a:r>
              <a:rPr lang="en-US" altLang="JA-JP" sz="1400" dirty="0">
                <a:latin typeface="メイリオ"/>
                <a:ea typeface="メイリオ"/>
              </a:rPr>
              <a:t>​</a:t>
            </a: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装備する武器や連れていくゆるキャラを選択。</a:t>
            </a:r>
            <a:r>
              <a:rPr lang="ja-JP" altLang="en-US">
                <a:latin typeface="メイリオ"/>
                <a:ea typeface="メイリオ"/>
              </a:rPr>
              <a:t>​</a:t>
            </a:r>
            <a:endParaRPr lang="en-US" dirty="0">
              <a:latin typeface="メイリオ"/>
              <a:ea typeface="メイリオ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80163" y="4264025"/>
            <a:ext cx="4065377" cy="17478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戦闘画面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84095" y="6011120"/>
            <a:ext cx="5262363" cy="738664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400" b="1">
                <a:latin typeface="メイリオ"/>
                <a:ea typeface="メイリオ"/>
              </a:rPr>
              <a:t>・</a:t>
            </a:r>
            <a:r>
              <a:rPr lang="ja-JP" altLang="en-US" sz="1400" b="1">
                <a:latin typeface="メイリオ"/>
                <a:ea typeface="メイリオ"/>
              </a:rPr>
              <a:t>戦闘</a:t>
            </a:r>
            <a:endParaRPr lang="en-US" altLang="JA-JP" sz="1400" dirty="0">
              <a:latin typeface="メイリオ"/>
              <a:ea typeface="メイリオ"/>
            </a:endParaRPr>
          </a:p>
          <a:p>
            <a:r>
              <a:rPr lang="en-US" altLang="JA-JP" sz="1400" dirty="0">
                <a:latin typeface="メイリオ"/>
                <a:ea typeface="メイリオ"/>
              </a:rPr>
              <a:t>​</a:t>
            </a:r>
            <a:endParaRPr lang="ja-JP" altLang="JA-JP" sz="1400" dirty="0">
              <a:latin typeface="メイリオ"/>
              <a:ea typeface="メイリオ"/>
            </a:endParaRPr>
          </a:p>
          <a:p>
            <a:r>
              <a:rPr lang="ja-JP" altLang="EN-US" sz="1400">
                <a:latin typeface="メイリオ"/>
                <a:ea typeface="メイリオ"/>
              </a:rPr>
              <a:t>　</a:t>
            </a:r>
            <a:r>
              <a:rPr lang="ja-JP" altLang="en-US" sz="1400">
                <a:latin typeface="メイリオ"/>
                <a:ea typeface="メイリオ"/>
              </a:rPr>
              <a:t>街で</a:t>
            </a:r>
            <a:r>
              <a:rPr lang="ja-JP" altLang="EN-US" sz="1400">
                <a:latin typeface="メイリオ"/>
                <a:ea typeface="メイリオ"/>
              </a:rPr>
              <a:t>暴れまわ</a:t>
            </a:r>
            <a:r>
              <a:rPr lang="ja-JP" altLang="en-US" sz="1400">
                <a:latin typeface="メイリオ"/>
                <a:ea typeface="メイリオ"/>
              </a:rPr>
              <a:t>って</a:t>
            </a:r>
            <a:r>
              <a:rPr lang="ja-JP" altLang="EN-US" sz="1400">
                <a:latin typeface="メイリオ"/>
                <a:ea typeface="メイリオ"/>
              </a:rPr>
              <a:t>る</a:t>
            </a:r>
            <a:r>
              <a:rPr lang="ja-JP" altLang="en-US" sz="1400">
                <a:latin typeface="メイリオ"/>
                <a:ea typeface="メイリオ"/>
              </a:rPr>
              <a:t>ゆる</a:t>
            </a:r>
            <a:r>
              <a:rPr lang="ja-JP" altLang="EN-US" sz="1400">
                <a:latin typeface="メイリオ"/>
                <a:ea typeface="メイリオ"/>
              </a:rPr>
              <a:t>獣</a:t>
            </a:r>
            <a:r>
              <a:rPr lang="ja-JP" altLang="en-US" sz="1400">
                <a:latin typeface="メイリオ"/>
                <a:ea typeface="メイリオ"/>
              </a:rPr>
              <a:t>と戦う。</a:t>
            </a:r>
            <a:endParaRPr lang="en-US" altLang="EN-US" dirty="0">
              <a:latin typeface="メイリオ"/>
              <a:ea typeface="メイリオ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5662" y="4267407"/>
            <a:ext cx="2743200" cy="30777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400" b="1" dirty="0">
                <a:latin typeface="Meiryo"/>
              </a:rPr>
              <a:t>・</a:t>
            </a:r>
            <a:r>
              <a:rPr lang="ja-JP" altLang="en-US" sz="1400" b="1" dirty="0">
                <a:latin typeface="Meiryo"/>
              </a:rPr>
              <a:t>戦闘終了後</a:t>
            </a:r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>
            <a:off x="1816298" y="4749674"/>
            <a:ext cx="1081542" cy="4841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EEFF"/>
              </a:solidFill>
            </a:endParaRPr>
          </a:p>
        </p:txBody>
      </p:sp>
      <p:pic>
        <p:nvPicPr>
          <p:cNvPr id="42" name="Picture 41" descr="ゆる獣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27" y="4602542"/>
            <a:ext cx="768623" cy="862012"/>
          </a:xfrm>
          <a:prstGeom prst="rect">
            <a:avLst/>
          </a:prstGeom>
        </p:spPr>
      </p:pic>
      <p:pic>
        <p:nvPicPr>
          <p:cNvPr id="3" name="Picture 2" descr="yoshi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478" y="4586194"/>
            <a:ext cx="773803" cy="898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62" y="5460814"/>
            <a:ext cx="4068908" cy="181588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 sz="1400" dirty="0">
                <a:latin typeface="メイリオ"/>
              </a:rPr>
              <a:t> </a:t>
            </a:r>
            <a:r>
              <a:rPr lang="ja-JP" altLang="en-US" sz="1400">
                <a:latin typeface="メイリオ"/>
              </a:rPr>
              <a:t>  </a:t>
            </a:r>
            <a:r>
              <a:rPr lang="ja-JP" altLang="EN-US" sz="1400"/>
              <a:t>倒したゆる獣</a:t>
            </a:r>
            <a:r>
              <a:rPr lang="ja-JP" altLang="en-US" sz="1400"/>
              <a:t>は</a:t>
            </a:r>
            <a:r>
              <a:rPr lang="ja-JP" altLang="EN-US" sz="1400"/>
              <a:t>元のゆるキャラに戻り</a:t>
            </a:r>
            <a:r>
              <a:rPr lang="en-US" sz="1400" dirty="0"/>
              <a:t>、</a:t>
            </a:r>
          </a:p>
          <a:p>
            <a:r>
              <a:rPr lang="ja-JP" altLang="EN-US" sz="1400" dirty="0">
                <a:latin typeface="メイリオ"/>
              </a:rPr>
              <a:t>   </a:t>
            </a:r>
            <a:r>
              <a:rPr lang="ja-JP" altLang="EN-US" sz="1400"/>
              <a:t>自分たちの仲間になる</a:t>
            </a:r>
            <a:r>
              <a:rPr lang="en-US" sz="1400" dirty="0"/>
              <a:t>。</a:t>
            </a:r>
          </a:p>
          <a:p>
            <a:endParaRPr lang="en-US" sz="1400" dirty="0"/>
          </a:p>
          <a:p>
            <a:r>
              <a:rPr lang="ja-JP" altLang="en-US" sz="1400" dirty="0">
                <a:latin typeface="Meiryo"/>
                <a:ea typeface="Meiryo" charset="0"/>
              </a:rPr>
              <a:t>   </a:t>
            </a:r>
            <a:r>
              <a:rPr lang="ja-JP" altLang="en-US" sz="1400">
                <a:latin typeface="メイリオ" charset="0"/>
                <a:ea typeface="Meiryo" charset="0"/>
              </a:rPr>
              <a:t>仲間にしたゆるキャラは、２体まで連れて</a:t>
            </a:r>
            <a:r>
              <a:rPr lang="en-US" altLang="ja-JP" sz="1400" dirty="0">
                <a:latin typeface="Trebuchet MS"/>
                <a:ea typeface="Meiryo" charset="0"/>
              </a:rPr>
              <a:t> </a:t>
            </a:r>
          </a:p>
          <a:p>
            <a:r>
              <a:rPr lang="ja-JP" altLang="en-US" sz="1400" dirty="0">
                <a:latin typeface="Meiryo"/>
                <a:ea typeface="Meiryo" charset="0"/>
              </a:rPr>
              <a:t>   </a:t>
            </a:r>
            <a:r>
              <a:rPr lang="ja-JP" altLang="en-US" sz="1400">
                <a:latin typeface="メイリオ"/>
                <a:ea typeface="Meiryo" charset="0"/>
              </a:rPr>
              <a:t>いくことができる。</a:t>
            </a:r>
            <a:endParaRPr lang="en-US" sz="1400" dirty="0">
              <a:latin typeface="メイリオ"/>
              <a:ea typeface="Meiryo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48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999" y="378895"/>
            <a:ext cx="10783887" cy="615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実際のプレイ画面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11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5" y="1691333"/>
            <a:ext cx="6069181" cy="3663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37767" y="3342484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/>
              <a:t>戦闘画面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7985" y="2048269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11" y="3346571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4336" y="3272497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1007" y="4577449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③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9457" y="4667364"/>
            <a:ext cx="73963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④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1948" y="1066425"/>
            <a:ext cx="7583488" cy="170816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latin typeface="Meiryo"/>
              </a:rPr>
              <a:t>①</a:t>
            </a:r>
            <a:r>
              <a:rPr lang="ja-JP" altLang="en-US"/>
              <a:t>伊達マンの</a:t>
            </a:r>
            <a:r>
              <a:rPr lang="en-US" dirty="0"/>
              <a:t>HP。０</a:t>
            </a:r>
            <a:r>
              <a:rPr lang="ja-JP" altLang="EN-US"/>
              <a:t>になるとゲームオーバー</a:t>
            </a:r>
            <a:endParaRPr lang="en-US" altLang="ja-JP" dirty="0"/>
          </a:p>
          <a:p>
            <a:r>
              <a:rPr lang="ja-JP" altLang="EN-US" sz="1100" dirty="0">
                <a:latin typeface="メイリオ"/>
              </a:rPr>
              <a:t>　</a:t>
            </a:r>
            <a:endParaRPr lang="en-US" altLang="EN-US" sz="1100" dirty="0">
              <a:latin typeface="メイリオ"/>
            </a:endParaRPr>
          </a:p>
          <a:p>
            <a:r>
              <a:rPr lang="ja-JP" altLang="EN-US">
                <a:latin typeface="メイリオ"/>
              </a:rPr>
              <a:t>②</a:t>
            </a:r>
            <a:r>
              <a:rPr lang="ja-JP" altLang="en-US">
                <a:latin typeface="メイリオ"/>
              </a:rPr>
              <a:t>方向</a:t>
            </a:r>
            <a:r>
              <a:rPr lang="ja-JP" altLang="EN-US">
                <a:latin typeface="メイリオ"/>
              </a:rPr>
              <a:t>変換</a:t>
            </a:r>
            <a:r>
              <a:rPr lang="ja-JP" altLang="en-US">
                <a:latin typeface="メイリオ"/>
              </a:rPr>
              <a:t>ボタン</a:t>
            </a:r>
            <a:r>
              <a:rPr lang="ja-JP" altLang="EN-US">
                <a:latin typeface="メイリオ"/>
              </a:rPr>
              <a:t>。</a:t>
            </a:r>
            <a:r>
              <a:rPr lang="ja-JP" altLang="en-US">
                <a:latin typeface="メイリオ"/>
              </a:rPr>
              <a:t>こ</a:t>
            </a:r>
            <a:r>
              <a:rPr lang="ja-JP" altLang="EN-US">
                <a:latin typeface="メイリオ"/>
              </a:rPr>
              <a:t>れ</a:t>
            </a:r>
            <a:r>
              <a:rPr lang="ja-JP" altLang="en-US">
                <a:latin typeface="メイリオ"/>
              </a:rPr>
              <a:t>を</a:t>
            </a:r>
            <a:r>
              <a:rPr lang="ja-JP" altLang="EN-US">
                <a:latin typeface="メイリオ"/>
              </a:rPr>
              <a:t>押</a:t>
            </a:r>
            <a:r>
              <a:rPr lang="ja-JP" altLang="en-US">
                <a:latin typeface="メイリオ"/>
              </a:rPr>
              <a:t>して</a:t>
            </a:r>
            <a:r>
              <a:rPr lang="ja-JP" altLang="EN-US">
                <a:latin typeface="メイリオ"/>
              </a:rPr>
              <a:t>向</a:t>
            </a:r>
            <a:r>
              <a:rPr lang="ja-JP" altLang="en-US">
                <a:latin typeface="メイリオ"/>
              </a:rPr>
              <a:t>き</a:t>
            </a:r>
            <a:r>
              <a:rPr lang="ja-JP" altLang="EN-US">
                <a:latin typeface="メイリオ"/>
              </a:rPr>
              <a:t>を</a:t>
            </a:r>
            <a:r>
              <a:rPr lang="ja-JP" altLang="en-US">
                <a:latin typeface="メイリオ"/>
              </a:rPr>
              <a:t>変える。</a:t>
            </a:r>
            <a:endParaRPr lang="ja-JP" altLang="en-US" dirty="0">
              <a:latin typeface="メイリオ"/>
            </a:endParaRPr>
          </a:p>
          <a:p>
            <a:r>
              <a:rPr lang="en-US" altLang="JA-JP" sz="1100" dirty="0">
                <a:latin typeface="メイリオ"/>
              </a:rPr>
              <a:t>　</a:t>
            </a:r>
          </a:p>
          <a:p>
            <a:r>
              <a:rPr lang="ja-JP" altLang="EN-US">
                <a:latin typeface="メイリオ"/>
              </a:rPr>
              <a:t>③</a:t>
            </a:r>
            <a:r>
              <a:rPr lang="ja-JP" altLang="en-US">
                <a:latin typeface="メイリオ"/>
              </a:rPr>
              <a:t>連れてき</a:t>
            </a:r>
            <a:r>
              <a:rPr lang="ja-JP" altLang="EN-US">
                <a:latin typeface="メイリオ"/>
              </a:rPr>
              <a:t>た</a:t>
            </a:r>
            <a:r>
              <a:rPr lang="ja-JP" altLang="en-US">
                <a:latin typeface="メイリオ"/>
              </a:rPr>
              <a:t>ゆるキャラ</a:t>
            </a:r>
            <a:r>
              <a:rPr lang="ja-JP" altLang="EN-US">
                <a:latin typeface="メイリオ"/>
              </a:rPr>
              <a:t>。</a:t>
            </a:r>
            <a:endParaRPr lang="ja-JP" altLang="en-US" dirty="0">
              <a:latin typeface="メイリオ"/>
            </a:endParaRPr>
          </a:p>
          <a:p>
            <a:r>
              <a:rPr lang="ja-JP" altLang="EN-US" sz="1100" dirty="0">
                <a:latin typeface="メイリオ"/>
              </a:rPr>
              <a:t>　</a:t>
            </a:r>
            <a:endParaRPr lang="en-US" altLang="EN-US" sz="1100" dirty="0">
              <a:latin typeface="メイリオ"/>
            </a:endParaRPr>
          </a:p>
          <a:p>
            <a:r>
              <a:rPr lang="ja-JP" altLang="EN-US">
                <a:latin typeface="メイリオ"/>
              </a:rPr>
              <a:t>④</a:t>
            </a:r>
            <a:r>
              <a:rPr lang="ja-JP" altLang="en-US">
                <a:latin typeface="メイリオ"/>
              </a:rPr>
              <a:t>伊達マンの</a:t>
            </a:r>
            <a:r>
              <a:rPr lang="ja-JP" altLang="EN-US">
                <a:latin typeface="メイリオ"/>
              </a:rPr>
              <a:t>腕と</a:t>
            </a:r>
            <a:r>
              <a:rPr lang="ja-JP" altLang="en-US">
                <a:latin typeface="メイリオ"/>
              </a:rPr>
              <a:t>刀</a:t>
            </a:r>
            <a:r>
              <a:rPr lang="ja-JP" altLang="EN-US">
                <a:latin typeface="メイリオ"/>
              </a:rPr>
              <a:t>。</a:t>
            </a:r>
            <a:endParaRPr lang="en-US" altLang="EN-US" dirty="0"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0336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413" y="3702829"/>
            <a:ext cx="3779623" cy="2127250"/>
          </a:xfrm>
          <a:prstGeom prst="rect">
            <a:avLst/>
          </a:prstGeom>
        </p:spPr>
      </p:pic>
      <p:pic>
        <p:nvPicPr>
          <p:cNvPr id="38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20" y="3661960"/>
            <a:ext cx="3779623" cy="212725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788" y="379413"/>
            <a:ext cx="10783887" cy="59994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en-US" altLang="JA-JP" sz="2800" b="1" dirty="0">
                <a:solidFill>
                  <a:srgbClr val="0F6FC6"/>
                </a:solidFill>
                <a:latin typeface="メイリオ"/>
                <a:ea typeface="Meiryo" charset="0"/>
              </a:rPr>
              <a:t>■</a:t>
            </a:r>
            <a:r>
              <a:rPr kumimoji="1" lang="ja-JP" altLang="en-US" sz="2800" b="1">
                <a:solidFill>
                  <a:srgbClr val="0F6FC6"/>
                </a:solidFill>
                <a:latin typeface="メイリオ"/>
                <a:ea typeface="Meiryo" charset="0"/>
              </a:rPr>
              <a:t>必殺技</a:t>
            </a:r>
            <a:endParaRPr kumimoji="1" lang="en-US" altLang="ja-JP" dirty="0">
              <a:latin typeface="メイリオ"/>
              <a:ea typeface="Meiryo" charset="0"/>
            </a:endParaRPr>
          </a:p>
        </p:txBody>
      </p:sp>
      <p:pic>
        <p:nvPicPr>
          <p:cNvPr id="36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600" y="1151810"/>
            <a:ext cx="3779623" cy="2127250"/>
          </a:xfrm>
          <a:prstGeom prst="rect">
            <a:avLst/>
          </a:prstGeom>
        </p:spPr>
      </p:pic>
      <p:pic>
        <p:nvPicPr>
          <p:cNvPr id="11" name="Content Placeholder 19" descr="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" y="1143473"/>
            <a:ext cx="3779623" cy="2127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468" y="887946"/>
            <a:ext cx="3388364" cy="3079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1400"/>
              <a:t>画面のゆる獣のアイコンを押すと</a:t>
            </a:r>
            <a:endParaRPr lang="en-US" altLang="EN-US" sz="1400" dirty="0"/>
          </a:p>
        </p:txBody>
      </p:sp>
      <p:sp>
        <p:nvSpPr>
          <p:cNvPr id="7" name="Right Arrow 6"/>
          <p:cNvSpPr/>
          <p:nvPr/>
        </p:nvSpPr>
        <p:spPr>
          <a:xfrm>
            <a:off x="3859373" y="1958743"/>
            <a:ext cx="701468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89261" y="910865"/>
            <a:ext cx="3388364" cy="3079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1400">
                <a:latin typeface="メイリオ"/>
              </a:rPr>
              <a:t>紋章</a:t>
            </a:r>
            <a:r>
              <a:rPr lang="ja-JP" altLang="en-US" sz="1400">
                <a:latin typeface="メイリオ"/>
              </a:rPr>
              <a:t>が</a:t>
            </a:r>
            <a:r>
              <a:rPr lang="ja-JP" altLang="EN-US" sz="1400">
                <a:latin typeface="メイリオ"/>
              </a:rPr>
              <a:t>浮かび</a:t>
            </a:r>
            <a:r>
              <a:rPr lang="ja-JP" altLang="en-US" sz="1400">
                <a:latin typeface="メイリオ"/>
              </a:rPr>
              <a:t>上</a:t>
            </a:r>
            <a:r>
              <a:rPr lang="ja-JP" altLang="EN-US" sz="1400">
                <a:latin typeface="メイリオ"/>
              </a:rPr>
              <a:t>が</a:t>
            </a:r>
            <a:r>
              <a:rPr lang="ja-JP" altLang="en-US" sz="1400">
                <a:latin typeface="メイリオ"/>
              </a:rPr>
              <a:t>る</a:t>
            </a:r>
            <a:endParaRPr lang="en-US" altLang="EN-US" sz="1400" dirty="0">
              <a:latin typeface="メイリオ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4570" y="3424912"/>
            <a:ext cx="3388364" cy="3079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1400">
                <a:latin typeface="メイリオ"/>
              </a:rPr>
              <a:t>紋章をな</a:t>
            </a:r>
            <a:r>
              <a:rPr lang="ja-JP" altLang="en-US" sz="1400">
                <a:latin typeface="メイリオ"/>
              </a:rPr>
              <a:t>ぞると</a:t>
            </a:r>
            <a:r>
              <a:rPr lang="ja-JP" altLang="EN-US" sz="1400">
                <a:latin typeface="メイリオ"/>
              </a:rPr>
              <a:t>・・</a:t>
            </a:r>
            <a:r>
              <a:rPr lang="ja-JP" altLang="en-US" sz="1400">
                <a:latin typeface="メイリオ"/>
              </a:rPr>
              <a:t>・</a:t>
            </a:r>
            <a:endParaRPr lang="en-US" altLang="EN-US" sz="1400" dirty="0">
              <a:latin typeface="メイリオ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87810" y="4503882"/>
            <a:ext cx="701468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775186" y="4483449"/>
            <a:ext cx="701468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74662" y="3457609"/>
            <a:ext cx="3388364" cy="3079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sz="1400">
                <a:latin typeface="メイリオ"/>
              </a:rPr>
              <a:t>必殺技発動</a:t>
            </a:r>
            <a:r>
              <a:rPr lang="ja-JP" altLang="en-US" sz="1400">
                <a:latin typeface="メイリオ"/>
              </a:rPr>
              <a:t>！！</a:t>
            </a:r>
            <a:endParaRPr lang="en-US" altLang="EN-US" sz="1400" dirty="0">
              <a:latin typeface="メイリオ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1338" y="195874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 dirty="0"/>
              <a:t>戦闘画面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12255" y="201809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紋章表示</a:t>
            </a:r>
            <a:r>
              <a:rPr lang="ja-JP" altLang="en-US"/>
              <a:t>画面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63494" y="4577449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紋章表示</a:t>
            </a:r>
            <a:r>
              <a:rPr lang="ja-JP" altLang="en-US"/>
              <a:t>画面</a:t>
            </a:r>
            <a:endParaRPr lang="en-US" dirty="0"/>
          </a:p>
        </p:txBody>
      </p:sp>
      <p:pic>
        <p:nvPicPr>
          <p:cNvPr id="19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32" y="4651015"/>
            <a:ext cx="725523" cy="8239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97656" y="4597885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ja-JP" altLang="en-US">
                <a:latin typeface="メイリオ"/>
              </a:rPr>
              <a:t>必殺技発動</a:t>
            </a:r>
            <a:r>
              <a:rPr lang="ja-JP" altLang="en-US"/>
              <a:t>画面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81337" y="158750"/>
            <a:ext cx="2778901" cy="6365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3" name="Picture 32" descr="yoshi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565" y="318060"/>
            <a:ext cx="953007" cy="1250950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10422839" y="761249"/>
            <a:ext cx="593579" cy="3444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665" y="364809"/>
            <a:ext cx="1320213" cy="1133475"/>
          </a:xfrm>
          <a:prstGeom prst="rect">
            <a:avLst/>
          </a:prstGeom>
        </p:spPr>
      </p:pic>
      <p:pic>
        <p:nvPicPr>
          <p:cNvPr id="39" name="Picture 38" descr="hokki-ku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831" y="1864742"/>
            <a:ext cx="925630" cy="1147763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10435104" y="2354116"/>
            <a:ext cx="593579" cy="3444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図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853" y="1576942"/>
            <a:ext cx="914400" cy="176540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205476" y="4868315"/>
            <a:ext cx="3053420" cy="120015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ja-JP" altLang="en-US"/>
              <a:t>ゆるキャラによって紋章や必殺技が異なるので</a:t>
            </a:r>
            <a:r>
              <a:rPr lang="ja-JP" altLang="EN-US">
                <a:latin typeface="Trebuchet MS"/>
              </a:rPr>
              <a:t>、</a:t>
            </a:r>
            <a:endParaRPr lang="en-US" altLang="ja-JP" dirty="0">
              <a:latin typeface="Trebuchet MS"/>
            </a:endParaRPr>
          </a:p>
          <a:p>
            <a:r>
              <a:rPr lang="ja-JP" altLang="EN-US">
                <a:latin typeface="Trebuchet MS"/>
              </a:rPr>
              <a:t>様々な組み合わせを楽しむことができる。</a:t>
            </a:r>
            <a:endParaRPr lang="en-US" altLang="EN-US" dirty="0">
              <a:latin typeface="Trebuchet MS"/>
            </a:endParaRPr>
          </a:p>
        </p:txBody>
      </p:sp>
      <p:pic>
        <p:nvPicPr>
          <p:cNvPr id="43" name="Picture 42" descr="sacluck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7045" y="3340028"/>
            <a:ext cx="1096766" cy="1216025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>
            <a:off x="10422839" y="3892229"/>
            <a:ext cx="593579" cy="3444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必殺文字0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880000">
            <a:off x="11118850" y="3451225"/>
            <a:ext cx="733425" cy="10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0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-0.00182 0.003 -0.00742 0.01504 -0.01132 0.01805 C -0.01132 0.01805 -0.01992 0.02314 -0.02161 0.02407 L -0.0319 0.03009 L -0.03528 0.03217 C -0.0431 0.04143 -0.03945 0.03865 -0.04544 0.04236 L -0.05234 0.05046 C -0.05338 0.05185 -0.05468 0.05277 -0.05573 0.05439 C -0.05885 0.05995 -0.05703 0.05787 -0.06145 0.06041 L -0.07838 0.08078 L -0.0819 0.08472 C -0.08294 0.08611 -0.08424 0.08703 -0.08528 0.08888 C -0.09179 0.10046 -0.08841 0.09745 -0.0944 0.10092 C -0.10247 0.11527 -0.09323 0.09976 -0.10117 0.11111 C -0.10195 0.11226 -0.1026 0.11388 -0.10338 0.11504 C -0.10455 0.11666 -0.10586 0.11759 -0.1069 0.11898 C -0.10807 0.12083 -0.10898 0.12337 -0.11028 0.12523 C -0.11888 0.13796 -0.10937 0.12152 -0.11588 0.13333 C -0.11445 0.13379 -0.10963 0.13587 -0.10794 0.13726 C -0.10677 0.13842 -0.10573 0.14004 -0.10455 0.1412 C -0.10377 0.14328 -0.10338 0.14583 -0.10234 0.14745 C -0.10026 0.15046 -0.09778 0.15277 -0.09544 0.15555 C -0.09114 0.16064 -0.09336 0.15879 -0.08867 0.16157 C -0.0789 0.17314 -0.09127 0.15925 -0.0819 0.16759 C -0.0806 0.16875 -0.07955 0.17013 -0.07838 0.17152 C -0.0776 0.17291 -0.07708 0.17476 -0.07617 0.17569 C -0.07513 0.17685 -0.07395 0.17708 -0.07278 0.17777 C -0.07239 0.17962 -0.07239 0.18217 -0.07161 0.18379 C -0.06914 0.18912 -0.0677 0.1868 -0.06484 0.18981 C -0.06237 0.19212 -0.06028 0.19513 -0.05794 0.19791 L -0.05455 0.20185 L -0.04778 0.20995 C -0.047 0.21134 -0.04635 0.21296 -0.04544 0.21412 C -0.04336 0.21689 -0.04062 0.21875 -0.03867 0.22222 C -0.03554 0.22777 -0.02981 0.23958 -0.025 0.24236 L -0.01823 0.24629 C -0.01549 0.25115 -0.01367 0.25509 -0.01028 0.25856 C -0.00924 0.25949 -0.00794 0.25972 -0.0069 0.26041 C -0.00573 0.2618 -0.00455 0.26296 -0.00338 0.26458 C 0.00013 0.26967 -0.00247 0.26851 0.00222 0.27268 C 0.00339 0.27361 0.00573 0.27476 0.00573 0.27476 " pathEditMode="relative" ptsTypes="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ファセット">
  <a:themeElements>
    <a:clrScheme name="青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947</TotalTime>
  <Words>89</Words>
  <Application>Microsoft Office PowerPoint</Application>
  <PresentationFormat>Widescreen</PresentationFormat>
  <Paragraphs>20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ファセット</vt:lpstr>
      <vt:lpstr>進め！伊達マン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行け！伊達マン</dc:title>
  <dc:creator>遠藤涼太</dc:creator>
  <cp:lastModifiedBy>遠藤涼太</cp:lastModifiedBy>
  <cp:revision>62</cp:revision>
  <dcterms:created xsi:type="dcterms:W3CDTF">2015-09-24T13:05:20Z</dcterms:created>
  <dcterms:modified xsi:type="dcterms:W3CDTF">2016-01-15T15:47:29Z</dcterms:modified>
</cp:coreProperties>
</file>